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notesMasterIdLst>
    <p:notesMasterId r:id="rId41"/>
  </p:notesMasterIdLst>
  <p:sldIdLst>
    <p:sldId id="380" r:id="rId6"/>
    <p:sldId id="259" r:id="rId7"/>
    <p:sldId id="301" r:id="rId8"/>
    <p:sldId id="379" r:id="rId9"/>
    <p:sldId id="302" r:id="rId10"/>
    <p:sldId id="265" r:id="rId11"/>
    <p:sldId id="303" r:id="rId12"/>
    <p:sldId id="266" r:id="rId13"/>
    <p:sldId id="262" r:id="rId14"/>
    <p:sldId id="372" r:id="rId15"/>
    <p:sldId id="360" r:id="rId16"/>
    <p:sldId id="361" r:id="rId17"/>
    <p:sldId id="362" r:id="rId18"/>
    <p:sldId id="270" r:id="rId19"/>
    <p:sldId id="271" r:id="rId20"/>
    <p:sldId id="269" r:id="rId21"/>
    <p:sldId id="363" r:id="rId22"/>
    <p:sldId id="278" r:id="rId23"/>
    <p:sldId id="279" r:id="rId24"/>
    <p:sldId id="364" r:id="rId25"/>
    <p:sldId id="365" r:id="rId26"/>
    <p:sldId id="366" r:id="rId27"/>
    <p:sldId id="367" r:id="rId28"/>
    <p:sldId id="280" r:id="rId29"/>
    <p:sldId id="370" r:id="rId30"/>
    <p:sldId id="371" r:id="rId31"/>
    <p:sldId id="283" r:id="rId32"/>
    <p:sldId id="373" r:id="rId33"/>
    <p:sldId id="374" r:id="rId34"/>
    <p:sldId id="375" r:id="rId35"/>
    <p:sldId id="376" r:id="rId36"/>
    <p:sldId id="377" r:id="rId37"/>
    <p:sldId id="378" r:id="rId38"/>
    <p:sldId id="358" r:id="rId39"/>
    <p:sldId id="3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1" d="100"/>
          <a:sy n="61"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20</a:t>
            </a:fld>
            <a:endParaRPr lang="en-US"/>
          </a:p>
        </p:txBody>
      </p:sp>
    </p:spTree>
    <p:extLst>
      <p:ext uri="{BB962C8B-B14F-4D97-AF65-F5344CB8AC3E}">
        <p14:creationId xmlns:p14="http://schemas.microsoft.com/office/powerpoint/2010/main" val="4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297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89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04442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2509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1887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091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37366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9535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4956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19664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7170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5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95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9/30/2022</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9/30/2022</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2022/9/30</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2022/9/30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12390276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gif"/></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8.gif"/><Relationship Id="rId7"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39.gif"/><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3.xml"/><Relationship Id="rId7" Type="http://schemas.openxmlformats.org/officeDocument/2006/relationships/image" Target="../media/image5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jp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7.png"/><Relationship Id="rId7" Type="http://schemas.microsoft.com/office/2007/relationships/hdphoto" Target="../media/hdphoto17.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6.xml"/><Relationship Id="rId7" Type="http://schemas.openxmlformats.org/officeDocument/2006/relationships/image" Target="../media/image6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43.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9.jpeg"/><Relationship Id="rId5" Type="http://schemas.openxmlformats.org/officeDocument/2006/relationships/image" Target="../media/image55.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1.xml"/><Relationship Id="rId7" Type="http://schemas.openxmlformats.org/officeDocument/2006/relationships/image" Target="../media/image43.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2.jpg"/><Relationship Id="rId7" Type="http://schemas.microsoft.com/office/2007/relationships/hdphoto" Target="../media/hdphoto4.wdp"/><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4.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29.png"/><Relationship Id="rId21" Type="http://schemas.openxmlformats.org/officeDocument/2006/relationships/image" Target="../media/image35.png"/><Relationship Id="rId7" Type="http://schemas.openxmlformats.org/officeDocument/2006/relationships/slide" Target="slide5.xml"/><Relationship Id="rId12" Type="http://schemas.openxmlformats.org/officeDocument/2006/relationships/image" Target="../media/image32.png"/><Relationship Id="rId17" Type="http://schemas.openxmlformats.org/officeDocument/2006/relationships/image" Target="../media/image34.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18.png"/><Relationship Id="rId15" Type="http://schemas.openxmlformats.org/officeDocument/2006/relationships/image" Target="../media/image33.png"/><Relationship Id="rId23"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23.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gi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0.png"/><Relationship Id="rId4" Type="http://schemas.openxmlformats.org/officeDocument/2006/relationships/image" Target="../media/image39.gif"/><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668839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0FF694E-C5BC-4B89-B5F6-639673AB5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2563</Words>
  <Application>Microsoft Office PowerPoint</Application>
  <PresentationFormat>Widescreen</PresentationFormat>
  <Paragraphs>198</Paragraphs>
  <Slides>35</Slides>
  <Notes>6</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#9Slide03 AmpleSoft Bold</vt:lpstr>
      <vt:lpstr>Alibaba PuHuiTi</vt:lpstr>
      <vt:lpstr>Bubblegum Sans</vt:lpstr>
      <vt:lpstr>等线</vt:lpstr>
      <vt:lpstr>KaiTi</vt:lpstr>
      <vt:lpstr>微软雅黑</vt:lpstr>
      <vt:lpstr>义启小魏楷</vt:lpstr>
      <vt:lpstr>Arial</vt:lpstr>
      <vt:lpstr>Arial-Rounded</vt:lpstr>
      <vt:lpstr>Calibri</vt:lpstr>
      <vt:lpstr>Calibri Light</vt:lpstr>
      <vt:lpstr>Nunito Black</vt:lpstr>
      <vt:lpstr>Times New Roman</vt:lpstr>
      <vt:lpstr>Office Theme</vt:lpstr>
      <vt:lpstr>www.freeppt7.com</vt:lpstr>
      <vt:lpstr>1_Office Theme</vt:lpstr>
      <vt:lpstr>2_Office Theme</vt:lpstr>
      <vt:lpstr>Office 主题</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2022-08-20T23:34:02Z</dcterms:created>
  <dcterms:modified xsi:type="dcterms:W3CDTF">2022-09-30T07:02:30Z</dcterms:modified>
</cp:coreProperties>
</file>